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8" r:id="rId4"/>
    <p:sldId id="276" r:id="rId5"/>
    <p:sldId id="275" r:id="rId6"/>
    <p:sldId id="274" r:id="rId7"/>
    <p:sldId id="273" r:id="rId8"/>
    <p:sldId id="272" r:id="rId9"/>
    <p:sldId id="271" r:id="rId10"/>
    <p:sldId id="270" r:id="rId11"/>
    <p:sldId id="269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81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17EC545-842A-4FB4-92A5-4D8499AA390C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6491711-2120-422D-A47F-13658488C9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D342D4A-6A65-4DCF-90E2-484AFC3455CB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093535E-CD1A-41B8-B3DE-B066BE741E73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C03AF3B-6C87-46D0-97D9-D78B8A6C3CDC}" type="slidenum">
              <a:rPr lang="en-GB" altLang="en-US" smtClean="0">
                <a:cs typeface="Arial" charset="0"/>
              </a:rPr>
              <a:pPr/>
              <a:t>11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BBBA101-B678-4C7F-A3B2-6C42089B7C4A}" type="slidenum">
              <a:rPr lang="en-GB" altLang="en-US" smtClean="0">
                <a:cs typeface="Arial" charset="0"/>
              </a:rPr>
              <a:pPr/>
              <a:t>12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1450DF4-279F-43E6-B5C0-EC1765AAEF0F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B9F2B50-42AB-404F-8B90-C1E735997BF5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9A37B57-166F-4C42-B677-A4EFAF2379C6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CB9C68-5BF5-4963-A74D-0A8F0CCB9A6D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3236102-3702-4784-B4BB-0FE586D1710E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09FE57-7B5D-4AE0-8957-31E82A00A5AD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4907554-186F-466A-86A4-711BB07CBA25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417B161-9BE9-4BAC-8594-C9F202A8D2E8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9B06F-0CBE-4105-B036-29A2DF2F952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D09D2-46C4-42A4-8E4F-EA94D0A920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6D435-A0B9-4B7B-8CC4-DFB0FBC3934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98306-B705-4462-BB53-17621A132A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38D71-ED5C-4EB8-9175-9E4022FA5648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3B59D-E9C2-41C1-9F9F-1F0DF2AC89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6B491-14F3-474C-8A06-E358E4A5377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5992C-9DFE-459F-97A0-AACA8AEBF9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977D3-BA43-4685-A1D6-C1E4C35A256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AD5F-B785-4DB1-9983-830802B41C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65195-070F-40FB-99DD-4105D744936E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4755B-B0C4-47A7-BEBF-3158F69624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D2519-C659-41FC-BB78-195B7BA3FB8A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3C5EF-AD07-43D2-8052-A3D9653BC1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7124A-A075-4934-93A9-AE5BB859650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E0805-7C64-45F8-B84C-8C254588696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EDCAE-61AE-4209-BA74-A8F3D05B6968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A73A2-FD9C-49FA-940F-F5A5899F5B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20D96-406B-47C5-BA2F-F37AB508372A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802ED-3BA2-41A4-9BAE-531B71040A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4E567-99D2-4098-BF63-76DC184BA088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3A984-F1E1-4076-A7DB-6FEB4020CB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9A9DFF-E855-4DB8-8FF2-09488FF10C5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B0ED5F2-42A9-4225-A6B9-C1C167FD7EA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235743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7200" smtClean="0">
                <a:latin typeface="Comic Sans MS" pitchFamily="66" charset="0"/>
              </a:rPr>
              <a:t>Conjunctions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And</a:t>
            </a: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786438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Such as</a:t>
            </a: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-142875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Or</a:t>
            </a: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786438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Because</a:t>
            </a: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85750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So</a:t>
            </a: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928938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But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7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You can have the blue ______ pink pen.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or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2291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I try very hard at football ______ I am not very good.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yet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3316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Gary ______ Jill went up the hill.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and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409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I like cheese ______ I prefer  chocolate.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but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512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Did Terry ______ Gary win?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or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6147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He will stay ______ they hand-out the awards.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until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7171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It doesn’t matter to me ______ you go to the cinema.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if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819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The coats are neither warm ______ waterproof.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nor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921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I enjoy playing tennis ______ it’s fun.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because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024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I have five goldfish ______ two dogs.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and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158</Words>
  <Application>Microsoft Macintosh PowerPoint</Application>
  <PresentationFormat>On-screen Show (4:3)</PresentationFormat>
  <Paragraphs>52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Conjunctions</vt:lpstr>
      <vt:lpstr>Gary ______ Jill went up the hill.</vt:lpstr>
      <vt:lpstr>I like cheese ______ I prefer  chocolate.</vt:lpstr>
      <vt:lpstr>Did Terry ______ Gary win?</vt:lpstr>
      <vt:lpstr>He will stay ______ they hand-out the awards.</vt:lpstr>
      <vt:lpstr>It doesn’t matter to me ______ you go to the cinema.</vt:lpstr>
      <vt:lpstr>The coats are neither warm ______ waterproof.</vt:lpstr>
      <vt:lpstr>I enjoy playing tennis ______ it’s fun.</vt:lpstr>
      <vt:lpstr>I have five goldfish ______ two dogs.</vt:lpstr>
      <vt:lpstr>You can have the blue ______ pink pen.</vt:lpstr>
      <vt:lpstr>I try very hard at football ______ I am not very good.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Conjunctions</dc:title>
  <dc:creator>ESL Puzzles</dc:creator>
  <cp:lastModifiedBy>Richard</cp:lastModifiedBy>
  <cp:revision>13</cp:revision>
  <dcterms:created xsi:type="dcterms:W3CDTF">2020-03-09T01:59:01Z</dcterms:created>
  <dcterms:modified xsi:type="dcterms:W3CDTF">2020-03-22T03:11:33Z</dcterms:modified>
</cp:coreProperties>
</file>